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4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478E32-B259-465D-971F-70405BB79810}" type="datetimeFigureOut">
              <a:rPr lang="bg-BG" smtClean="0"/>
              <a:t>26.11.2018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D2E062B-1CE4-4AAD-B8BD-411D7B245375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1520" y="836712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bg-BG" sz="4000" dirty="0" smtClean="0"/>
              <a:t>Реалността в разказа </a:t>
            </a:r>
            <a:r>
              <a:rPr lang="en-US" sz="4000" dirty="0" smtClean="0"/>
              <a:t>,,</a:t>
            </a:r>
            <a:r>
              <a:rPr lang="bg-BG" sz="4000" dirty="0" smtClean="0"/>
              <a:t>КОСАЧИ</a:t>
            </a:r>
            <a:r>
              <a:rPr lang="en-US" sz="4000" dirty="0" smtClean="0"/>
              <a:t>”</a:t>
            </a:r>
            <a:r>
              <a:rPr lang="bg-BG" sz="4000" dirty="0" smtClean="0"/>
              <a:t> НА Елин пелин</a:t>
            </a:r>
            <a:endParaRPr lang="bg-BG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3" r="13264"/>
          <a:stretch/>
        </p:blipFill>
        <p:spPr bwMode="auto">
          <a:xfrm>
            <a:off x="1717964" y="2780928"/>
            <a:ext cx="5527963" cy="3582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76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 1</a:t>
            </a:r>
            <a:r>
              <a:rPr lang="en-US" dirty="0" smtClean="0"/>
              <a:t>.</a:t>
            </a:r>
            <a:r>
              <a:rPr lang="bg-BG" dirty="0" smtClean="0"/>
              <a:t> </a:t>
            </a:r>
            <a:r>
              <a:rPr lang="en-US" dirty="0" smtClean="0"/>
              <a:t>…</a:t>
            </a:r>
            <a:r>
              <a:rPr lang="bg-BG" dirty="0" smtClean="0"/>
              <a:t>От ливадите край Марица се обади ясен мъжки глас</a:t>
            </a:r>
            <a:r>
              <a:rPr lang="en-US" dirty="0" smtClean="0"/>
              <a:t>,</a:t>
            </a:r>
            <a:r>
              <a:rPr lang="bg-BG" dirty="0" smtClean="0"/>
              <a:t> който викаше и повтаряше </a:t>
            </a:r>
            <a:r>
              <a:rPr lang="en-US" dirty="0" smtClean="0"/>
              <a:t>,,</a:t>
            </a:r>
            <a:r>
              <a:rPr lang="bg-BG" dirty="0" smtClean="0"/>
              <a:t>Андрея</a:t>
            </a:r>
            <a:r>
              <a:rPr lang="en-US" dirty="0" smtClean="0"/>
              <a:t>,</a:t>
            </a:r>
            <a:r>
              <a:rPr lang="bg-BG" dirty="0" smtClean="0"/>
              <a:t> Андрея</a:t>
            </a:r>
            <a:r>
              <a:rPr lang="en-US" dirty="0" smtClean="0"/>
              <a:t>”.</a:t>
            </a:r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40386"/>
            <a:ext cx="3745959" cy="2973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8" y="3670499"/>
            <a:ext cx="3587552" cy="2713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34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 2</a:t>
            </a:r>
            <a:r>
              <a:rPr lang="en-US" dirty="0" smtClean="0"/>
              <a:t>.</a:t>
            </a:r>
            <a:r>
              <a:rPr lang="bg-BG" dirty="0"/>
              <a:t> </a:t>
            </a:r>
            <a:r>
              <a:rPr lang="bg-BG" dirty="0" err="1" smtClean="0"/>
              <a:t>Лазо</a:t>
            </a:r>
            <a:r>
              <a:rPr lang="en-US" dirty="0" smtClean="0"/>
              <a:t>,</a:t>
            </a:r>
            <a:r>
              <a:rPr lang="bg-BG" dirty="0" smtClean="0"/>
              <a:t> сух</a:t>
            </a:r>
            <a:r>
              <a:rPr lang="en-US" dirty="0" smtClean="0"/>
              <a:t>,</a:t>
            </a:r>
            <a:r>
              <a:rPr lang="bg-BG" dirty="0" smtClean="0"/>
              <a:t> слабичък момък</a:t>
            </a:r>
            <a:r>
              <a:rPr lang="en-US" dirty="0" smtClean="0"/>
              <a:t>, </a:t>
            </a:r>
            <a:r>
              <a:rPr lang="bg-BG" dirty="0" smtClean="0"/>
              <a:t>приклекнал до огъня и потикваше съчките</a:t>
            </a:r>
            <a:r>
              <a:rPr lang="en-US" dirty="0" smtClean="0"/>
              <a:t>.</a:t>
            </a:r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4944"/>
            <a:ext cx="7056784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9717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 3</a:t>
            </a:r>
            <a:r>
              <a:rPr lang="en-US" dirty="0" smtClean="0"/>
              <a:t>.</a:t>
            </a:r>
            <a:r>
              <a:rPr lang="bg-BG" dirty="0" smtClean="0"/>
              <a:t> Последните думи </a:t>
            </a:r>
            <a:r>
              <a:rPr lang="bg-BG" dirty="0" err="1" smtClean="0"/>
              <a:t>Благолажът</a:t>
            </a:r>
            <a:r>
              <a:rPr lang="bg-BG" dirty="0" smtClean="0"/>
              <a:t> произнесе остро и със стиснати челюсти</a:t>
            </a:r>
            <a:r>
              <a:rPr lang="en-US" dirty="0" smtClean="0"/>
              <a:t>,</a:t>
            </a:r>
            <a:r>
              <a:rPr lang="bg-BG" dirty="0" smtClean="0"/>
              <a:t> сякаш заби нож</a:t>
            </a:r>
            <a:r>
              <a:rPr lang="en-US" dirty="0" smtClean="0"/>
              <a:t>.</a:t>
            </a:r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7" t="-777" r="-12604" b="777"/>
          <a:stretch/>
        </p:blipFill>
        <p:spPr bwMode="auto">
          <a:xfrm>
            <a:off x="1907704" y="3789040"/>
            <a:ext cx="5904656" cy="2768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2358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 4</a:t>
            </a:r>
            <a:r>
              <a:rPr lang="en-US" dirty="0" smtClean="0"/>
              <a:t>.</a:t>
            </a:r>
            <a:r>
              <a:rPr lang="bg-BG" dirty="0" smtClean="0"/>
              <a:t> Последните пламъци на </a:t>
            </a:r>
            <a:r>
              <a:rPr lang="bg-BG" dirty="0" err="1" smtClean="0"/>
              <a:t>догорелите</a:t>
            </a:r>
            <a:r>
              <a:rPr lang="bg-BG" dirty="0" smtClean="0"/>
              <a:t> вече главни трепкаха над огъня бързо и безсилно</a:t>
            </a:r>
            <a:r>
              <a:rPr lang="en-US" dirty="0" smtClean="0"/>
              <a:t>,</a:t>
            </a:r>
            <a:r>
              <a:rPr lang="bg-BG" dirty="0" smtClean="0"/>
              <a:t> току да угаснат</a:t>
            </a:r>
            <a:r>
              <a:rPr lang="en-US" dirty="0" smtClean="0"/>
              <a:t>.</a:t>
            </a:r>
            <a:endParaRPr lang="bg-B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84984"/>
            <a:ext cx="3816424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61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dirty="0" smtClean="0"/>
              <a:t>И З Г О Т В И Л </a:t>
            </a:r>
            <a:r>
              <a:rPr lang="en-US" dirty="0" smtClean="0"/>
              <a:t>: </a:t>
            </a:r>
            <a:endParaRPr lang="bg-BG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bg-BG" dirty="0" smtClean="0"/>
              <a:t> С Е М Р А   Т А К А Л О В А</a:t>
            </a:r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dirty="0" smtClean="0"/>
              <a:t>О Т  6- ТИ   К Л А С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5698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ътуване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ътуване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1404</TotalTime>
  <Words>117</Words>
  <Application>Microsoft Office PowerPoint</Application>
  <PresentationFormat>Презентация на цял екран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Пътуване</vt:lpstr>
      <vt:lpstr>Реалността в разказа ,,КОСАЧИ” НА Елин пелин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Реалността в разказа ,,КОСАЧИ” НА Елин пелин</dc:title>
  <dc:creator>User</dc:creator>
  <cp:lastModifiedBy>USER</cp:lastModifiedBy>
  <cp:revision>11</cp:revision>
  <dcterms:created xsi:type="dcterms:W3CDTF">2018-11-18T17:33:34Z</dcterms:created>
  <dcterms:modified xsi:type="dcterms:W3CDTF">2018-11-26T06:03:13Z</dcterms:modified>
</cp:coreProperties>
</file>